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T Sans Narrow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TSansNarrow-bold.fntdata"/><Relationship Id="rId12" Type="http://schemas.openxmlformats.org/officeDocument/2006/relationships/font" Target="fonts/PTSansNarr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228f460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228f460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1228f460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1228f460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Gamification</a:t>
            </a:r>
            <a:r>
              <a:rPr lang="en"/>
              <a:t>: achievements/completion, social comparison, fun mechanics </a:t>
            </a:r>
            <a:br>
              <a:rPr lang="en"/>
            </a:br>
            <a:r>
              <a:rPr lang="en"/>
              <a:t>Why gamification works: brain chemicals and habit forming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1228f460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1228f460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228f4608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228f4608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applications: more elements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228f460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228f460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125" y="-101100"/>
            <a:ext cx="6885249" cy="53921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4325" y="4218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Team Comet</a:t>
            </a:r>
            <a:endParaRPr b="1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2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Nick Largey, Stephen Lanna, Eliza Cole</a:t>
            </a:r>
            <a:endParaRPr sz="1932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Premise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Location</a:t>
            </a: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 Space Station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Character</a:t>
            </a: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 Cactus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Objective</a:t>
            </a: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: Collect cubes to make water 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from two hydrogen atoms and one 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oxygen atom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850" y="4194575"/>
            <a:ext cx="1171825" cy="79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10673" l="0" r="68923" t="14943"/>
          <a:stretch/>
        </p:blipFill>
        <p:spPr>
          <a:xfrm>
            <a:off x="3658825" y="275875"/>
            <a:ext cx="2040827" cy="3826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13162" l="67420" r="6184" t="17233"/>
          <a:stretch/>
        </p:blipFill>
        <p:spPr>
          <a:xfrm>
            <a:off x="5566175" y="1657200"/>
            <a:ext cx="1733402" cy="35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Play</a:t>
            </a:r>
            <a:endParaRPr b="1"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 Narrow"/>
              <a:buChar char="●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Move with arrow keys or AWSD keys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 Narrow"/>
              <a:buChar char="●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Pick up items with E button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 Narrow"/>
              <a:buChar char="●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Drop items with space bar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 Narrow"/>
              <a:buChar char="●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If you drop two hydrogen on top of one oxygen, you make water!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 Narrow"/>
              <a:buChar char="●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Congrats! You didn’t die from dehydration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850" y="4194575"/>
            <a:ext cx="1171825" cy="79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13162" l="67420" r="6184" t="17233"/>
          <a:stretch/>
        </p:blipFill>
        <p:spPr>
          <a:xfrm>
            <a:off x="6364175" y="781613"/>
            <a:ext cx="1733402" cy="358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</a:t>
            </a:r>
            <a:endParaRPr b="1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850" y="4194575"/>
            <a:ext cx="1171825" cy="79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575" y="822925"/>
            <a:ext cx="61207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Programming Concepts</a:t>
            </a:r>
            <a:endParaRPr b="1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 Narrow"/>
              <a:buChar char="●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Prefab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 Narrow"/>
              <a:buChar char="○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Scene - </a:t>
            </a: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Outpost with Snow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 Narrow"/>
              <a:buChar char="○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Character - Cactus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 Narrow"/>
              <a:buChar char="○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Plugin - Zibra Liquids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 Narrow"/>
              <a:buChar char="●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Creating game object in Unity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 Narrow"/>
              <a:buChar char="○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3D Object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 Narrow"/>
              <a:buChar char="○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Applying PNG image to the surface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T Sans Narrow"/>
              <a:buChar char="●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Coding Scripts in C#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 Narrow"/>
              <a:buChar char="○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Rotate camera to character (Input.GetKeyDown, GetComponent&lt;Camera&gt;, transform.rotation)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 Narrow"/>
              <a:buChar char="○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Picking up objects (setting hand reference, setting rigid bodies and colliders, tagging objects)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 Narrow"/>
              <a:buChar char="○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Letting objects land (using GetComponent&lt;Rigidbody&gt;().isKinematic)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 Narrow"/>
              <a:buChar char="○"/>
            </a:pPr>
            <a:r>
              <a:rPr lang="en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Destroying objects (OnTriggerEnter(Collider), Zibra Liquids) </a:t>
            </a:r>
            <a:endParaRPr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850" y="4194575"/>
            <a:ext cx="1171825" cy="79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13162" l="31463" r="33908" t="17233"/>
          <a:stretch/>
        </p:blipFill>
        <p:spPr>
          <a:xfrm>
            <a:off x="6381313" y="399600"/>
            <a:ext cx="2274125" cy="358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1926650" y="209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Questions?</a:t>
            </a:r>
            <a:endParaRPr sz="372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850" y="4194575"/>
            <a:ext cx="1171825" cy="79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 b="25417" l="11888" r="10664" t="10364"/>
          <a:stretch/>
        </p:blipFill>
        <p:spPr>
          <a:xfrm>
            <a:off x="3607525" y="412725"/>
            <a:ext cx="3825075" cy="404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